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21383625" cy="29195713"/>
  <p:notesSz cx="6858000" cy="9144000"/>
  <p:defaultTextStyle>
    <a:defPPr>
      <a:defRPr lang="ru-RU"/>
    </a:defPPr>
    <a:lvl1pPr marL="0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1pPr>
    <a:lvl2pPr marL="1216472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2pPr>
    <a:lvl3pPr marL="2432944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3pPr>
    <a:lvl4pPr marL="3649416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4pPr>
    <a:lvl5pPr marL="4865888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5pPr>
    <a:lvl6pPr marL="6082360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6pPr>
    <a:lvl7pPr marL="7298832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7pPr>
    <a:lvl8pPr marL="8515304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8pPr>
    <a:lvl9pPr marL="9731776" algn="l" defTabSz="2432944" rtl="0" eaLnBrk="1" latinLnBrk="0" hangingPunct="1">
      <a:defRPr sz="47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9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7" autoAdjust="0"/>
    <p:restoredTop sz="86379"/>
  </p:normalViewPr>
  <p:slideViewPr>
    <p:cSldViewPr snapToGrid="0" snapToObjects="1" showGuides="1">
      <p:cViewPr varScale="1">
        <p:scale>
          <a:sx n="32" d="100"/>
          <a:sy n="32" d="100"/>
        </p:scale>
        <p:origin x="3272" y="216"/>
      </p:cViewPr>
      <p:guideLst>
        <p:guide orient="horz" pos="919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A0627-4937-4935-B209-E6B512AE0ACD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9B8F-7FBA-4DD4-B8A0-ECCCF9EF6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59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0A20E-567D-324F-81EB-1C586C0B4200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43000"/>
            <a:ext cx="226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16C5C-CC0F-A949-904D-4B46CEF7A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53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1pPr>
    <a:lvl2pPr marL="1216472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2pPr>
    <a:lvl3pPr marL="2432944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3pPr>
    <a:lvl4pPr marL="3649416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4pPr>
    <a:lvl5pPr marL="4865888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5pPr>
    <a:lvl6pPr marL="6082360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6pPr>
    <a:lvl7pPr marL="7298832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7pPr>
    <a:lvl8pPr marL="8515304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8pPr>
    <a:lvl9pPr marL="9731776" algn="l" defTabSz="2432944" rtl="0" eaLnBrk="1" latinLnBrk="0" hangingPunct="1">
      <a:defRPr sz="31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16C5C-CC0F-A949-904D-4B46CEF7AB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9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1766794" y="8209430"/>
            <a:ext cx="8160977" cy="13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  <a:lvl2pPr>
              <a:defRPr sz="24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400">
                <a:latin typeface="Verdana" charset="0"/>
                <a:ea typeface="Verdana" charset="0"/>
                <a:cs typeface="Verdana" charset="0"/>
              </a:defRPr>
            </a:lvl4pPr>
            <a:lvl5pPr>
              <a:defRPr sz="2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ru-RU" dirty="0"/>
              <a:t>Основной текст и иллюстрации</a:t>
            </a:r>
          </a:p>
          <a:p>
            <a:pPr lvl="0"/>
            <a:endParaRPr lang="ru-RU" dirty="0"/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1766794" y="23323324"/>
            <a:ext cx="8864600" cy="189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34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Контактная</a:t>
            </a:r>
            <a:r>
              <a:rPr lang="ru-RU" altLang="ru-RU" sz="2400" b="1" baseline="0" dirty="0">
                <a:solidFill>
                  <a:schemeClr val="tx1"/>
                </a:solidFill>
                <a:latin typeface="Garamond" panose="02020404030301010803" pitchFamily="18" charset="0"/>
              </a:rPr>
              <a:t> информация:</a:t>
            </a:r>
          </a:p>
          <a:p>
            <a:pPr>
              <a:lnSpc>
                <a:spcPts val="3400"/>
              </a:lnSpc>
            </a:pPr>
            <a:r>
              <a:rPr lang="ru-RU" altLang="ru-RU" sz="2400" b="0" baseline="0" dirty="0">
                <a:solidFill>
                  <a:schemeClr val="tx1"/>
                </a:solidFill>
                <a:latin typeface="Garamond" panose="02020404030301010803" pitchFamily="18" charset="0"/>
              </a:rPr>
              <a:t>Контактное лицо: ФИО</a:t>
            </a:r>
            <a:endParaRPr lang="en-US" altLang="ru-RU" sz="2400" b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34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Организация</a:t>
            </a:r>
            <a:endParaRPr lang="en-US" altLang="ru-RU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3400"/>
              </a:lnSpc>
            </a:pPr>
            <a:r>
              <a:rPr lang="ru-RU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Телефон:</a:t>
            </a: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 +x xxx </a:t>
            </a:r>
            <a:r>
              <a:rPr lang="en-US" altLang="ru-R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xxx</a:t>
            </a:r>
            <a:r>
              <a:rPr lang="ru-RU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xx</a:t>
            </a:r>
            <a:r>
              <a:rPr lang="ru-RU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x</a:t>
            </a:r>
            <a:r>
              <a:rPr lang="ru-RU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х</a:t>
            </a: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b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E-mail: person.name@institution.org</a:t>
            </a:r>
          </a:p>
        </p:txBody>
      </p:sp>
      <p:sp>
        <p:nvSpPr>
          <p:cNvPr id="18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498622" y="15557287"/>
            <a:ext cx="8160977" cy="6584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  <a:lvl2pPr>
              <a:defRPr sz="24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400">
                <a:latin typeface="Verdana" charset="0"/>
                <a:ea typeface="Verdana" charset="0"/>
                <a:cs typeface="Verdana" charset="0"/>
              </a:defRPr>
            </a:lvl4pPr>
            <a:lvl5pPr>
              <a:defRPr sz="2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ru-RU" dirty="0"/>
              <a:t>Логотипы</a:t>
            </a: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498622" y="8209430"/>
            <a:ext cx="8160977" cy="6584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  <a:lvl2pPr>
              <a:defRPr sz="24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400">
                <a:latin typeface="Verdana" charset="0"/>
                <a:ea typeface="Verdana" charset="0"/>
                <a:cs typeface="Verdana" charset="0"/>
              </a:defRPr>
            </a:lvl4pPr>
            <a:lvl5pPr>
              <a:defRPr sz="2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ru-RU" dirty="0"/>
              <a:t>Основной текст и иллюстрации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420471" y="5943600"/>
            <a:ext cx="16507758" cy="16328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aseline="0"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</a:lstStyle>
          <a:p>
            <a:pPr lvl="0"/>
            <a:r>
              <a:rPr lang="ru-RU" dirty="0"/>
              <a:t>НАЗВАНИЕ ПОСТЕРНОГО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865690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0" userDrawn="1">
          <p15:clr>
            <a:srgbClr val="FBAE40"/>
          </p15:clr>
        </p15:guide>
        <p15:guide id="2" orient="horz" pos="9195" userDrawn="1">
          <p15:clr>
            <a:srgbClr val="FBAE40"/>
          </p15:clr>
        </p15:guide>
        <p15:guide id="3" pos="127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0" hasCustomPrompt="1"/>
          </p:nvPr>
        </p:nvSpPr>
        <p:spPr>
          <a:xfrm>
            <a:off x="1766794" y="8209430"/>
            <a:ext cx="8160977" cy="13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  <a:lvl2pPr>
              <a:defRPr sz="24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400">
                <a:latin typeface="Verdana" charset="0"/>
                <a:ea typeface="Verdana" charset="0"/>
                <a:cs typeface="Verdana" charset="0"/>
              </a:defRPr>
            </a:lvl4pPr>
            <a:lvl5pPr>
              <a:defRPr sz="2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Main Text and Illustrations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420471" y="5943600"/>
            <a:ext cx="16507758" cy="16328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</a:lstStyle>
          <a:p>
            <a:pPr lvl="0"/>
            <a:r>
              <a:rPr lang="en-US" dirty="0"/>
              <a:t>POSTER TITLE POSTER TITLE</a:t>
            </a:r>
            <a:endParaRPr lang="ru-RU" dirty="0"/>
          </a:p>
        </p:txBody>
      </p:sp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1766794" y="24362229"/>
            <a:ext cx="8864600" cy="189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alt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Contact</a:t>
            </a:r>
            <a:r>
              <a:rPr lang="en-US" altLang="ru-RU" sz="2400" b="1" baseline="0" dirty="0">
                <a:solidFill>
                  <a:schemeClr val="tx1"/>
                </a:solidFill>
                <a:latin typeface="Garamond" panose="02020404030301010803" pitchFamily="18" charset="0"/>
              </a:rPr>
              <a:t> Box</a:t>
            </a:r>
            <a:endParaRPr lang="en-US" altLang="ru-RU" sz="24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Institute Name</a:t>
            </a:r>
          </a:p>
          <a:p>
            <a:pPr>
              <a:lnSpc>
                <a:spcPts val="3400"/>
              </a:lnSpc>
            </a:pP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Tel. +xx </a:t>
            </a:r>
            <a:r>
              <a:rPr lang="en-US" altLang="ru-R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xxxx</a:t>
            </a: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altLang="ru-R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xxxxxx</a:t>
            </a: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b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alt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E-mail: person.name@institution.org</a:t>
            </a:r>
          </a:p>
        </p:txBody>
      </p:sp>
      <p:sp>
        <p:nvSpPr>
          <p:cNvPr id="18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498622" y="15557287"/>
            <a:ext cx="8160977" cy="6584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  <a:lvl2pPr>
              <a:defRPr sz="24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400">
                <a:latin typeface="Verdana" charset="0"/>
                <a:ea typeface="Verdana" charset="0"/>
                <a:cs typeface="Verdana" charset="0"/>
              </a:defRPr>
            </a:lvl4pPr>
            <a:lvl5pPr>
              <a:defRPr sz="2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Logos</a:t>
            </a:r>
            <a:endParaRPr lang="ru-RU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498622" y="8209430"/>
            <a:ext cx="8160977" cy="65842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Garamond" panose="02020404030301010803" pitchFamily="18" charset="0"/>
                <a:cs typeface="Arial" charset="0"/>
              </a:defRPr>
            </a:lvl1pPr>
            <a:lvl2pPr>
              <a:defRPr sz="2400">
                <a:latin typeface="Verdana" charset="0"/>
                <a:ea typeface="Verdana" charset="0"/>
                <a:cs typeface="Verdana" charset="0"/>
              </a:defRPr>
            </a:lvl2pPr>
            <a:lvl3pPr>
              <a:defRPr sz="2400">
                <a:latin typeface="Verdana" charset="0"/>
                <a:ea typeface="Verdana" charset="0"/>
                <a:cs typeface="Verdana" charset="0"/>
              </a:defRPr>
            </a:lvl3pPr>
            <a:lvl4pPr>
              <a:defRPr sz="2400">
                <a:latin typeface="Verdana" charset="0"/>
                <a:ea typeface="Verdana" charset="0"/>
                <a:cs typeface="Verdana" charset="0"/>
              </a:defRPr>
            </a:lvl4pPr>
            <a:lvl5pPr>
              <a:defRPr sz="2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Main Text and Illustrations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860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0">
          <p15:clr>
            <a:srgbClr val="FBAE40"/>
          </p15:clr>
        </p15:guide>
        <p15:guide id="2" orient="horz" pos="9195">
          <p15:clr>
            <a:srgbClr val="FBAE40"/>
          </p15:clr>
        </p15:guide>
        <p15:guide id="3" pos="127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7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Poster Main Text and Illustrations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7200" dirty="0">
                <a:latin typeface="Garamond" panose="02020404030301010803" pitchFamily="18" charset="0"/>
              </a:rPr>
              <a:t>Poster Title Poster Title Poster Title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Logos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Poster Main Text and Illustrations: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63200-181B-8140-8A75-588ADB90E0CC}"/>
              </a:ext>
            </a:extLst>
          </p:cNvPr>
          <p:cNvSpPr txBox="1"/>
          <p:nvPr/>
        </p:nvSpPr>
        <p:spPr>
          <a:xfrm>
            <a:off x="3063240" y="25466040"/>
            <a:ext cx="184731" cy="829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63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_06_16_template_water_2" id="{E1112CD1-33AD-B748-B231-6FDE20080D15}" vid="{AAAC3ACD-0BCC-CA41-9C58-EA87A1D6EC7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20_06_16_template_water_2</Template>
  <TotalTime>323</TotalTime>
  <Words>19</Words>
  <Application>Microsoft Macintosh PowerPoint</Application>
  <PresentationFormat>Произвольный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Verdana</vt:lpstr>
      <vt:lpstr>Тема Office</vt:lpstr>
      <vt:lpstr>Презентация PowerPoint</vt:lpstr>
    </vt:vector>
  </TitlesOfParts>
  <Company>НИУ ВШЭ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Насыбулина Елена Геннадьевна</dc:creator>
  <cp:lastModifiedBy>Microsoft Office User</cp:lastModifiedBy>
  <cp:revision>43</cp:revision>
  <cp:lastPrinted>2016-06-27T12:46:51Z</cp:lastPrinted>
  <dcterms:created xsi:type="dcterms:W3CDTF">2016-06-20T14:19:57Z</dcterms:created>
  <dcterms:modified xsi:type="dcterms:W3CDTF">2020-03-05T08:01:37Z</dcterms:modified>
</cp:coreProperties>
</file>